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91" r:id="rId3"/>
    <p:sldId id="286" r:id="rId4"/>
    <p:sldId id="293" r:id="rId5"/>
    <p:sldId id="292" r:id="rId6"/>
    <p:sldId id="297" r:id="rId7"/>
    <p:sldId id="274" r:id="rId8"/>
    <p:sldId id="302" r:id="rId9"/>
    <p:sldId id="301" r:id="rId10"/>
    <p:sldId id="303" r:id="rId11"/>
    <p:sldId id="305" r:id="rId12"/>
    <p:sldId id="306" r:id="rId13"/>
    <p:sldId id="304" r:id="rId14"/>
    <p:sldId id="300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-暗色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箭头: 五边形 9"/>
          <p:cNvSpPr/>
          <p:nvPr userDrawn="1"/>
        </p:nvSpPr>
        <p:spPr>
          <a:xfrm>
            <a:off x="0" y="405756"/>
            <a:ext cx="12186096" cy="1058561"/>
          </a:xfrm>
          <a:prstGeom prst="homePlate">
            <a:avLst/>
          </a:prstGeom>
          <a:solidFill>
            <a:srgbClr val="F08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72256"/>
            <a:ext cx="10515600" cy="1325563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 dirty="0"/>
              <a:t>long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0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 err="1"/>
              <a:t>Nikomon</a:t>
            </a:r>
            <a:r>
              <a:rPr lang="en-US" altLang="zh-CN" dirty="0"/>
              <a:t> Report</a:t>
            </a:r>
            <a:endParaRPr lang="en-HK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28150A0-F3F0-4714-9696-D3830B14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8378"/>
          </a:xfrm>
        </p:spPr>
        <p:txBody>
          <a:bodyPr>
            <a:normAutofit/>
          </a:bodyPr>
          <a:lstStyle/>
          <a:p>
            <a:r>
              <a:rPr lang="zh-CN" altLang="en-US" dirty="0"/>
              <a:t>赵云龙</a:t>
            </a:r>
            <a:endParaRPr lang="en-US" altLang="zh-CN" dirty="0"/>
          </a:p>
          <a:p>
            <a:r>
              <a:rPr lang="zh-CN" altLang="en-US" dirty="0"/>
              <a:t>杜昊澄</a:t>
            </a:r>
            <a:endParaRPr lang="en-US" altLang="zh-CN" dirty="0"/>
          </a:p>
          <a:p>
            <a:r>
              <a:rPr lang="zh-CN" altLang="en-US" dirty="0"/>
              <a:t>吴一凡</a:t>
            </a:r>
            <a:endParaRPr lang="en-US" altLang="zh-CN" dirty="0"/>
          </a:p>
          <a:p>
            <a:r>
              <a:rPr lang="zh-CN" altLang="en-US" dirty="0"/>
              <a:t>金冬阳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技能效果的实现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360028" y="1692882"/>
            <a:ext cx="8968530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面临问题：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dirty="0"/>
              <a:t>在宝可梦中，技能多种多样，难以简单进行分类处理：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2131F-06B5-4F0D-A0A1-1B2B149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2635"/>
            <a:ext cx="9072554" cy="1455365"/>
          </a:xfrm>
        </p:spPr>
        <p:txBody>
          <a:bodyPr/>
          <a:lstStyle/>
          <a:p>
            <a:r>
              <a:rPr lang="zh-CN" altLang="en-US" dirty="0"/>
              <a:t>将技能写死在代码中？</a:t>
            </a:r>
            <a:endParaRPr lang="en-US" altLang="zh-CN" dirty="0"/>
          </a:p>
          <a:p>
            <a:r>
              <a:rPr lang="zh-CN" altLang="en-US" dirty="0"/>
              <a:t>将技能进行简单的分类？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A3CACC6-2EA0-4F3C-BE6D-A6EAE999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22" y="2951649"/>
            <a:ext cx="4343776" cy="5867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6F5BFB-E9A6-4090-A63A-5C648F31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79" y="3479375"/>
            <a:ext cx="4877223" cy="7087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151C2F-6657-40D2-BD5C-DC57ED411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404" y="3066172"/>
            <a:ext cx="4823878" cy="8001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16EBEE-7F26-4157-B9D2-6C8A94923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80" y="3799364"/>
            <a:ext cx="5524979" cy="8839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C70DB9-37C4-40C1-A05F-CC13E28E2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602" y="4014248"/>
            <a:ext cx="5212532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技能效果的实现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360027" y="1692881"/>
            <a:ext cx="9773873" cy="3499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/>
              <a:t>解决方法：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dirty="0"/>
              <a:t>将技能抽离为</a:t>
            </a:r>
            <a:r>
              <a:rPr lang="en-US" altLang="zh-CN" dirty="0"/>
              <a:t>Move</a:t>
            </a:r>
            <a:r>
              <a:rPr lang="zh-CN" altLang="en-US" dirty="0"/>
              <a:t>和其对应的</a:t>
            </a:r>
            <a:r>
              <a:rPr lang="en-US" altLang="zh-CN" dirty="0"/>
              <a:t>Effect</a:t>
            </a:r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Effect</a:t>
            </a:r>
            <a:r>
              <a:rPr lang="zh-CN" altLang="en-US" dirty="0"/>
              <a:t>逻辑封装在</a:t>
            </a:r>
            <a:r>
              <a:rPr lang="zh-CN" altLang="en-US" sz="3600" b="1" dirty="0"/>
              <a:t>外部</a:t>
            </a:r>
            <a:r>
              <a:rPr lang="en-US" altLang="zh-CN" sz="3600" b="1" dirty="0"/>
              <a:t>Lua</a:t>
            </a:r>
            <a:r>
              <a:rPr lang="zh-CN" altLang="en-US" sz="3600" b="1" dirty="0"/>
              <a:t>脚本</a:t>
            </a:r>
            <a:r>
              <a:rPr lang="zh-CN" altLang="en-US" dirty="0"/>
              <a:t>中：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①方便了</a:t>
            </a:r>
            <a:r>
              <a:rPr lang="en-US" altLang="zh-CN" dirty="0"/>
              <a:t>effect</a:t>
            </a:r>
            <a:r>
              <a:rPr lang="zh-CN" altLang="en-US" dirty="0"/>
              <a:t>效果对于不同技能的复用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②对</a:t>
            </a:r>
            <a:r>
              <a:rPr lang="en-US" altLang="zh-CN" dirty="0"/>
              <a:t>effect</a:t>
            </a:r>
            <a:r>
              <a:rPr lang="zh-CN" altLang="en-US" dirty="0"/>
              <a:t>的改写添加完全不会影响游戏脚本逻辑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③通过对于</a:t>
            </a:r>
            <a:r>
              <a:rPr lang="en-US" altLang="zh-CN" dirty="0"/>
              <a:t>battle</a:t>
            </a:r>
            <a:r>
              <a:rPr lang="zh-CN" altLang="en-US" dirty="0"/>
              <a:t>流程的设计可以让大量效果得以实现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B635F4B-9ED5-4F0F-8089-1E8C00DB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395" y="2046060"/>
            <a:ext cx="5301018" cy="1084481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9FB883-7DBE-453C-8C8D-D4B91FCD7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103" y="5428121"/>
            <a:ext cx="6476930" cy="8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具体技能效果及其原理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360027" y="1692882"/>
            <a:ext cx="9773873" cy="87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毒粉、双倍返还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9FB883-7DBE-453C-8C8D-D4B91FCD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103" y="5428121"/>
            <a:ext cx="6476930" cy="874954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8CFC4B-86C6-44EA-BDEF-F71B583BD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2869035"/>
            <a:ext cx="10858850" cy="3307928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1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战斗与宝可梦数据的分离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754310" y="2127488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宝可梦数据独立于外部脚本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battle</a:t>
            </a:r>
            <a:r>
              <a:rPr lang="zh-CN" altLang="en-US" dirty="0"/>
              <a:t>进行时，生成对应的</a:t>
            </a:r>
            <a:r>
              <a:rPr lang="en-US" altLang="zh-CN" dirty="0"/>
              <a:t>Combat</a:t>
            </a:r>
            <a:r>
              <a:rPr lang="zh-CN" altLang="en-US" dirty="0"/>
              <a:t>对象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25BC820-6F3E-4C74-BD01-0CAD71C2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85" y="2506211"/>
            <a:ext cx="6096000" cy="28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5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9281" y="2598003"/>
            <a:ext cx="711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①主要内容</a:t>
            </a:r>
          </a:p>
        </p:txBody>
      </p:sp>
    </p:spTree>
    <p:extLst>
      <p:ext uri="{BB962C8B-B14F-4D97-AF65-F5344CB8AC3E}">
        <p14:creationId xmlns:p14="http://schemas.microsoft.com/office/powerpoint/2010/main" val="336230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UI Framework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18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95202" y="562432"/>
            <a:ext cx="660159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  <a:p>
            <a:pPr marL="914400" lvl="2" indent="0" algn="l">
              <a:buNone/>
            </a:pP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基础功能展示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优秀设计：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914400" lvl="2" indent="0" algn="l">
              <a:buNone/>
            </a:pP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Battle System</a:t>
            </a:r>
          </a:p>
          <a:p>
            <a:pPr marL="914400" lvl="2" indent="0" algn="l">
              <a:buNone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UI Manager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三、更多功能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Basic 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宝可梦</a:t>
            </a:r>
            <a:endParaRPr lang="en-US" altLang="zh-CN" dirty="0"/>
          </a:p>
          <a:p>
            <a:pPr lvl="1"/>
            <a:r>
              <a:rPr lang="zh-CN" altLang="en-US" dirty="0"/>
              <a:t>我们做了</a:t>
            </a:r>
            <a:r>
              <a:rPr lang="en-US" altLang="zh-CN" dirty="0"/>
              <a:t>29</a:t>
            </a:r>
            <a:r>
              <a:rPr lang="zh-CN" altLang="en-US" dirty="0"/>
              <a:t>只宝可梦</a:t>
            </a:r>
            <a:endParaRPr lang="en-US" altLang="zh-CN" dirty="0"/>
          </a:p>
          <a:p>
            <a:pPr lvl="1"/>
            <a:r>
              <a:rPr lang="zh-CN" altLang="en-US" dirty="0"/>
              <a:t>每只宝可梦都有</a:t>
            </a:r>
            <a:r>
              <a:rPr lang="en-US" altLang="zh-CN" dirty="0"/>
              <a:t>HP</a:t>
            </a:r>
            <a:r>
              <a:rPr lang="zh-CN" altLang="en-US" dirty="0"/>
              <a:t>，</a:t>
            </a:r>
            <a:r>
              <a:rPr lang="en-US" altLang="zh-CN" dirty="0"/>
              <a:t>ATK</a:t>
            </a:r>
            <a:r>
              <a:rPr lang="zh-CN" altLang="en-US" dirty="0"/>
              <a:t>，</a:t>
            </a:r>
            <a:r>
              <a:rPr lang="en-US" altLang="zh-CN" dirty="0"/>
              <a:t>DEF</a:t>
            </a:r>
            <a:r>
              <a:rPr lang="zh-CN" altLang="en-US" dirty="0"/>
              <a:t>，</a:t>
            </a:r>
            <a:r>
              <a:rPr lang="en-US" altLang="zh-CN" dirty="0"/>
              <a:t>SPA</a:t>
            </a:r>
            <a:r>
              <a:rPr lang="zh-CN" altLang="en-US" dirty="0"/>
              <a:t>，</a:t>
            </a:r>
            <a:r>
              <a:rPr lang="en-US" altLang="zh-CN" dirty="0"/>
              <a:t>SPD</a:t>
            </a:r>
            <a:r>
              <a:rPr lang="zh-CN" altLang="en-US" dirty="0"/>
              <a:t>，</a:t>
            </a:r>
            <a:r>
              <a:rPr lang="en-US" altLang="zh-CN" dirty="0"/>
              <a:t>SPE</a:t>
            </a:r>
            <a:r>
              <a:rPr lang="zh-CN" altLang="en-US" dirty="0"/>
              <a:t>六种属性，属性高低由到宝可梦的种族值、个体值和努力值还有等级决定</a:t>
            </a:r>
            <a:endParaRPr lang="en-US" altLang="zh-CN" dirty="0"/>
          </a:p>
          <a:p>
            <a:pPr lvl="1"/>
            <a:r>
              <a:rPr lang="zh-CN" altLang="en-US" dirty="0"/>
              <a:t>我们设计了</a:t>
            </a:r>
            <a:r>
              <a:rPr lang="en-US" altLang="zh-CN" dirty="0"/>
              <a:t>40</a:t>
            </a:r>
            <a:r>
              <a:rPr lang="zh-CN" altLang="en-US" dirty="0"/>
              <a:t>多个技能，包括了属性克制，六种异常状态的赋予，场地状态变化，属性变化包括“双倍奉还”等特殊技能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F154E8-77F3-45D6-9576-8E20B06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12" y="4455681"/>
            <a:ext cx="6508376" cy="24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Basic 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游戏内容</a:t>
            </a:r>
            <a:endParaRPr lang="en-US" altLang="zh-CN" dirty="0"/>
          </a:p>
          <a:p>
            <a:r>
              <a:rPr lang="zh-CN" altLang="en-US" dirty="0"/>
              <a:t>我们实现了理论上</a:t>
            </a:r>
            <a:r>
              <a:rPr lang="en-US" altLang="zh-CN" dirty="0" err="1"/>
              <a:t>NvN</a:t>
            </a:r>
            <a:r>
              <a:rPr lang="zh-CN" altLang="en-US" dirty="0"/>
              <a:t>的战斗，但是屏幕上只装得下</a:t>
            </a:r>
            <a:r>
              <a:rPr lang="en-US" altLang="zh-CN" dirty="0"/>
              <a:t>3V3</a:t>
            </a:r>
            <a:r>
              <a:rPr lang="zh-CN" altLang="en-US" dirty="0"/>
              <a:t>，当然了</a:t>
            </a:r>
            <a:r>
              <a:rPr lang="en-US" altLang="zh-CN" dirty="0"/>
              <a:t>1v1</a:t>
            </a:r>
            <a:r>
              <a:rPr lang="zh-CN" altLang="en-US" dirty="0"/>
              <a:t>也是可以的。</a:t>
            </a:r>
            <a:endParaRPr lang="en-US" altLang="zh-CN" dirty="0"/>
          </a:p>
          <a:p>
            <a:pPr lvl="1"/>
            <a:r>
              <a:rPr lang="zh-CN" altLang="en-US" dirty="0"/>
              <a:t>我们将战斗场景和冒险场景完美融合在了一起（开始战斗的时候不会有），这是宝可梦系列游戏没有实现过的</a:t>
            </a:r>
            <a:endParaRPr lang="en-US" altLang="zh-CN" dirty="0"/>
          </a:p>
          <a:p>
            <a:pPr lvl="1"/>
            <a:r>
              <a:rPr lang="zh-CN" altLang="en-US" dirty="0"/>
              <a:t>战斗播报员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战斗结果：经验加成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PVE</a:t>
            </a:r>
            <a:r>
              <a:rPr lang="zh-CN" altLang="en-US" dirty="0"/>
              <a:t>和</a:t>
            </a:r>
            <a:r>
              <a:rPr lang="zh-CN" altLang="en-US" b="1" dirty="0"/>
              <a:t>本地联机</a:t>
            </a:r>
            <a:r>
              <a:rPr lang="en-US" altLang="zh-CN" dirty="0"/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374097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游戏场景</a:t>
            </a:r>
            <a:endParaRPr lang="en-US" altLang="zh-CN" dirty="0"/>
          </a:p>
          <a:p>
            <a:pPr lvl="1"/>
            <a:r>
              <a:rPr lang="zh-CN" altLang="en-US" dirty="0"/>
              <a:t>我们复刻了整个湖畔（南科大元素）</a:t>
            </a:r>
            <a:endParaRPr lang="en-US" altLang="zh-CN" dirty="0"/>
          </a:p>
          <a:p>
            <a:pPr lvl="1"/>
            <a:r>
              <a:rPr lang="zh-CN" altLang="en-US" dirty="0"/>
              <a:t>商店</a:t>
            </a:r>
            <a:endParaRPr lang="en-US" altLang="zh-CN" dirty="0"/>
          </a:p>
          <a:p>
            <a:pPr lvl="1"/>
            <a:r>
              <a:rPr lang="zh-CN" altLang="en-US" dirty="0"/>
              <a:t>宝可梦图鉴</a:t>
            </a:r>
            <a:endParaRPr lang="en-US" altLang="zh-CN" dirty="0"/>
          </a:p>
          <a:p>
            <a:pPr lvl="1"/>
            <a:r>
              <a:rPr lang="en-US" altLang="zh-CN" dirty="0"/>
              <a:t>NPC</a:t>
            </a:r>
          </a:p>
          <a:p>
            <a:pPr lvl="1"/>
            <a:r>
              <a:rPr lang="zh-CN" altLang="en-US" dirty="0"/>
              <a:t>冒险场景</a:t>
            </a:r>
            <a:endParaRPr lang="en-US" altLang="zh-CN" dirty="0"/>
          </a:p>
          <a:p>
            <a:r>
              <a:rPr lang="zh-CN" altLang="en-US" dirty="0"/>
              <a:t>大量的创新的实现</a:t>
            </a:r>
            <a:r>
              <a:rPr lang="en-US" altLang="zh-CN" dirty="0"/>
              <a:t>(</a:t>
            </a:r>
            <a:r>
              <a:rPr lang="zh-CN" altLang="en-US" dirty="0"/>
              <a:t>多语言支持、对话系统的加入等等</a:t>
            </a:r>
            <a:r>
              <a:rPr lang="en-US" altLang="zh-CN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9844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9281" y="2598003"/>
            <a:ext cx="711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①主要内容 </a:t>
            </a:r>
            <a:r>
              <a:rPr lang="en-US" altLang="zh-CN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- </a:t>
            </a:r>
            <a:r>
              <a:rPr lang="en-US" altLang="zh-CN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BattleSystem</a:t>
            </a:r>
            <a:endParaRPr lang="zh-CN" altLang="en-US" sz="4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1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我们做了个什么？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CB03754-0D2B-4E7E-A904-8D9D62BE2E2C}"/>
              </a:ext>
            </a:extLst>
          </p:cNvPr>
          <p:cNvSpPr txBox="1">
            <a:spLocks/>
          </p:cNvSpPr>
          <p:nvPr/>
        </p:nvSpPr>
        <p:spPr>
          <a:xfrm>
            <a:off x="614144" y="1597819"/>
            <a:ext cx="10444294" cy="154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/>
              <a:t>Ans</a:t>
            </a:r>
            <a:r>
              <a:rPr lang="zh-CN" altLang="en-US" sz="2400" b="1" dirty="0"/>
              <a:t>：适配性极高的可拼插</a:t>
            </a:r>
            <a:endParaRPr lang="en-US" altLang="zh-CN" sz="24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			</a:t>
            </a:r>
            <a:r>
              <a:rPr lang="zh-CN" altLang="en-US" sz="4400" b="1" dirty="0"/>
              <a:t>回合制战斗引擎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1600" dirty="0"/>
          </a:p>
          <a:p>
            <a:pPr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2838091" y="3518730"/>
            <a:ext cx="5869682" cy="29659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稳定合理的宝可梦数据结构设计</a:t>
            </a:r>
            <a:endParaRPr lang="en-US" altLang="zh-CN" dirty="0"/>
          </a:p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r>
              <a:rPr lang="zh-CN" altLang="en-US" dirty="0"/>
              <a:t>战斗与宝可梦数据的分离</a:t>
            </a:r>
            <a:endParaRPr lang="en-US" altLang="zh-CN" dirty="0"/>
          </a:p>
          <a:p>
            <a:r>
              <a:rPr lang="en-US" altLang="zh-CN" dirty="0"/>
              <a:t>N v N</a:t>
            </a:r>
            <a:r>
              <a:rPr lang="zh-CN" altLang="en-US" dirty="0"/>
              <a:t>的对战模式</a:t>
            </a:r>
            <a:endParaRPr lang="en-US" altLang="zh-CN" dirty="0"/>
          </a:p>
          <a:p>
            <a:r>
              <a:rPr lang="zh-CN" altLang="en-US" dirty="0"/>
              <a:t>可替换的联网模式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宝可梦的数据设计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838200" y="2077153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完备稳定的</a:t>
            </a:r>
            <a:r>
              <a:rPr lang="en-US" altLang="zh-CN" dirty="0"/>
              <a:t>Timeline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76B463-04C0-4C66-A4A9-592EC02E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72" y="2588301"/>
            <a:ext cx="4592273" cy="24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3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Battle</a:t>
            </a: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的顺序逻辑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450651" y="1747602"/>
            <a:ext cx="5730380" cy="4308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将战斗流程分为阶段：</a:t>
            </a:r>
            <a:endParaRPr lang="en-US" altLang="zh-CN" dirty="0"/>
          </a:p>
          <a:p>
            <a:pPr lvl="1"/>
            <a:r>
              <a:rPr lang="en-US" altLang="zh-CN" dirty="0"/>
              <a:t>Choosing</a:t>
            </a:r>
          </a:p>
          <a:p>
            <a:pPr lvl="1"/>
            <a:r>
              <a:rPr lang="en-US" altLang="zh-CN" dirty="0"/>
              <a:t>Moving</a:t>
            </a:r>
          </a:p>
          <a:p>
            <a:pPr lvl="1"/>
            <a:r>
              <a:rPr lang="en-US" altLang="zh-CN" dirty="0"/>
              <a:t>Damage</a:t>
            </a:r>
          </a:p>
          <a:p>
            <a:pPr lvl="1"/>
            <a:r>
              <a:rPr lang="en-US" altLang="zh-CN" dirty="0"/>
              <a:t>Moved</a:t>
            </a:r>
          </a:p>
          <a:p>
            <a:r>
              <a:rPr lang="zh-CN" altLang="en-US" dirty="0"/>
              <a:t>外部</a:t>
            </a:r>
            <a:r>
              <a:rPr lang="en-US" altLang="zh-CN" dirty="0"/>
              <a:t>Timeline</a:t>
            </a:r>
            <a:r>
              <a:rPr lang="zh-CN" altLang="en-US" dirty="0"/>
              <a:t>进行监听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40CAE-1B2F-43E8-90DE-2BA1C9A55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023" y="3916878"/>
            <a:ext cx="3661095" cy="967400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57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488</Words>
  <Application>Microsoft Office PowerPoint</Application>
  <PresentationFormat>宽屏</PresentationFormat>
  <Paragraphs>87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楷体</vt:lpstr>
      <vt:lpstr>Arial</vt:lpstr>
      <vt:lpstr>Calibri</vt:lpstr>
      <vt:lpstr>Calibri Light</vt:lpstr>
      <vt:lpstr>Times New Roman</vt:lpstr>
      <vt:lpstr>Office 主题​​</vt:lpstr>
      <vt:lpstr>Nikomon Report</vt:lpstr>
      <vt:lpstr>PowerPoint 演示文稿</vt:lpstr>
      <vt:lpstr>Basic Requirements</vt:lpstr>
      <vt:lpstr>Basic Requirements</vt:lpstr>
      <vt:lpstr>Requirements</vt:lpstr>
      <vt:lpstr>PowerPoint 演示文稿</vt:lpstr>
      <vt:lpstr>我们做了个什么？</vt:lpstr>
      <vt:lpstr>宝可梦的数据设计</vt:lpstr>
      <vt:lpstr>Battle的顺序逻辑</vt:lpstr>
      <vt:lpstr>技能效果的实现</vt:lpstr>
      <vt:lpstr>技能效果的实现</vt:lpstr>
      <vt:lpstr>具体技能效果及其原理</vt:lpstr>
      <vt:lpstr>战斗与宝可梦数据的分离</vt:lpstr>
      <vt:lpstr>PowerPoint 演示文稿</vt:lpstr>
      <vt:lpstr>UI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杜 昊澄</cp:lastModifiedBy>
  <cp:revision>23</cp:revision>
  <dcterms:created xsi:type="dcterms:W3CDTF">2019-10-15T12:38:53Z</dcterms:created>
  <dcterms:modified xsi:type="dcterms:W3CDTF">2021-12-31T06:04:14Z</dcterms:modified>
</cp:coreProperties>
</file>